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3" r:id="rId4"/>
    <p:sldId id="271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300E8DE-0320-AEB1-C901-5D2845B4B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Ecriture A Orne" panose="02010301010101010101" pitchFamily="50" charset="0"/>
              </a:rPr>
              <a:t>j y g</a:t>
            </a:r>
            <a:endParaRPr lang="fr-FR" dirty="0">
              <a:latin typeface="Ecriture A Orne" panose="02010301010101010101" pitchFamily="50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Ecriture A Orne" panose="02010301010101010101" pitchFamily="50" charset="0"/>
              </a:rPr>
              <a:t>jeudi – rayon – gagner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Ecriture A Orne" panose="02010301010101010101" pitchFamily="50" charset="0"/>
              </a:rPr>
              <a:t>Il jouait avec le noyau du brugnon.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Ecriture A Orne" panose="02010301010101010101" pitchFamily="50" charset="0"/>
              </a:rPr>
              <a:t>Il glissait sur la jambe gauche.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91795EF-4330-5C95-47DE-CC14A5F0D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Mini-fichier </a:t>
            </a:r>
            <a:r>
              <a:rPr lang="fr-FR" sz="4000" b="1" dirty="0" err="1"/>
              <a:t>Copix</a:t>
            </a:r>
            <a:endParaRPr lang="fr-FR" sz="4000" b="1" dirty="0"/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3F1BD76-5D3D-4CD1-B7E2-C127D356C861}"/>
              </a:ext>
            </a:extLst>
          </p:cNvPr>
          <p:cNvSpPr txBox="1"/>
          <p:nvPr/>
        </p:nvSpPr>
        <p:spPr>
          <a:xfrm>
            <a:off x="1609316" y="2488892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3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7070DD1-0190-4401-9721-D648939D5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4316" y="1267887"/>
            <a:ext cx="3426477" cy="458893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C272E3-681C-181E-0929-6BB6A157A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810A853-C6F7-4070-AEAB-0760B7B86048}"/>
              </a:ext>
            </a:extLst>
          </p:cNvPr>
          <p:cNvSpPr txBox="1"/>
          <p:nvPr/>
        </p:nvSpPr>
        <p:spPr>
          <a:xfrm>
            <a:off x="1617133" y="1336219"/>
            <a:ext cx="840432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endParaRPr lang="fr-FR" sz="2000" b="1" dirty="0">
              <a:solidFill>
                <a:srgbClr val="F4944A"/>
              </a:solidFill>
            </a:endParaRPr>
          </a:p>
          <a:p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</a:t>
            </a:r>
            <a:r>
              <a:rPr lang="fr-FR" sz="3200" dirty="0"/>
              <a:t> la description de son personnage.</a:t>
            </a:r>
          </a:p>
          <a:p>
            <a:endParaRPr lang="fr-FR" sz="2000" b="1" dirty="0">
              <a:solidFill>
                <a:srgbClr val="F4944A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0F5004-0710-4F85-B3B5-FD72F9C1F2C3}"/>
              </a:ext>
            </a:extLst>
          </p:cNvPr>
          <p:cNvSpPr txBox="1"/>
          <p:nvPr/>
        </p:nvSpPr>
        <p:spPr>
          <a:xfrm>
            <a:off x="103783" y="6097522"/>
            <a:ext cx="60960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6D96737-FC08-43D3-B084-23BB4893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3867" y="10656"/>
            <a:ext cx="10049932" cy="1325563"/>
          </a:xfrm>
        </p:spPr>
        <p:txBody>
          <a:bodyPr/>
          <a:lstStyle/>
          <a:p>
            <a:r>
              <a:rPr lang="fr-FR" b="1" dirty="0"/>
              <a:t>Le bonhomme dicté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EC1A3F8-34E8-DB1C-F88A-88E697F47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portrait inversé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F37CB47-249A-441D-A7BE-B35C432171AD}"/>
              </a:ext>
            </a:extLst>
          </p:cNvPr>
          <p:cNvSpPr txBox="1"/>
          <p:nvPr/>
        </p:nvSpPr>
        <p:spPr>
          <a:xfrm>
            <a:off x="2057400" y="1874571"/>
            <a:ext cx="9928754" cy="2951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au moins 3 phrases sur ce qui manque au personnage.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des phrases négatives. 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D0D063C-994E-F571-2AC7-8478D7439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113</Words>
  <Application>Microsoft Office PowerPoint</Application>
  <PresentationFormat>Grand écran</PresentationFormat>
  <Paragraphs>28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Je copie :</vt:lpstr>
      <vt:lpstr>Présentation PowerPoint</vt:lpstr>
      <vt:lpstr>Le bonhomme dicté</vt:lpstr>
      <vt:lpstr>Le portrait inversé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2022-08-06T14:25:11Z</dcterms:modified>
</cp:coreProperties>
</file>